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56" r:id="rId3"/>
    <p:sldId id="317" r:id="rId4"/>
    <p:sldId id="318" r:id="rId5"/>
    <p:sldId id="319" r:id="rId6"/>
    <p:sldId id="320" r:id="rId7"/>
    <p:sldId id="321" r:id="rId8"/>
    <p:sldId id="33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323" r:id="rId17"/>
    <p:sldId id="324" r:id="rId18"/>
    <p:sldId id="325" r:id="rId19"/>
    <p:sldId id="334" r:id="rId20"/>
    <p:sldId id="326" r:id="rId21"/>
    <p:sldId id="327" r:id="rId22"/>
    <p:sldId id="328" r:id="rId23"/>
    <p:sldId id="329" r:id="rId24"/>
    <p:sldId id="275" r:id="rId25"/>
    <p:sldId id="276" r:id="rId26"/>
    <p:sldId id="277" r:id="rId27"/>
    <p:sldId id="278" r:id="rId28"/>
    <p:sldId id="331" r:id="rId29"/>
    <p:sldId id="332" r:id="rId30"/>
    <p:sldId id="357" r:id="rId31"/>
    <p:sldId id="359" r:id="rId32"/>
    <p:sldId id="358" r:id="rId33"/>
    <p:sldId id="362" r:id="rId34"/>
    <p:sldId id="363" r:id="rId35"/>
    <p:sldId id="365" r:id="rId36"/>
    <p:sldId id="330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74" r:id="rId48"/>
    <p:sldId id="375" r:id="rId49"/>
    <p:sldId id="376" r:id="rId50"/>
    <p:sldId id="377" r:id="rId51"/>
    <p:sldId id="379" r:id="rId52"/>
    <p:sldId id="380" r:id="rId53"/>
    <p:sldId id="381" r:id="rId54"/>
    <p:sldId id="382" r:id="rId55"/>
    <p:sldId id="348" r:id="rId56"/>
    <p:sldId id="349" r:id="rId57"/>
    <p:sldId id="350" r:id="rId58"/>
    <p:sldId id="386" r:id="rId59"/>
    <p:sldId id="351" r:id="rId60"/>
    <p:sldId id="367" r:id="rId61"/>
    <p:sldId id="385" r:id="rId62"/>
    <p:sldId id="391" r:id="rId63"/>
    <p:sldId id="368" r:id="rId64"/>
    <p:sldId id="383" r:id="rId65"/>
    <p:sldId id="387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Epipolar</a:t>
            </a:r>
            <a:r>
              <a:rPr lang="en-US" altLang="zh-CN" dirty="0" smtClean="0"/>
              <a:t> Geometry and Stereo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S. </a:t>
            </a:r>
            <a:r>
              <a:rPr lang="en-US" altLang="zh-CN" dirty="0" err="1" smtClean="0"/>
              <a:t>Savarese</a:t>
            </a:r>
            <a:r>
              <a:rPr lang="en-US" altLang="zh-CN" dirty="0" smtClean="0"/>
              <a:t>, </a:t>
            </a:r>
            <a:r>
              <a:rPr lang="en-US" altLang="zh-CN" dirty="0"/>
              <a:t>D. </a:t>
            </a:r>
            <a:r>
              <a:rPr lang="en-US" altLang="zh-CN" dirty="0" err="1" smtClean="0"/>
              <a:t>Hoiem</a:t>
            </a:r>
            <a:r>
              <a:rPr lang="en-US" altLang="zh-CN" dirty="0"/>
              <a:t>, S. </a:t>
            </a:r>
            <a:r>
              <a:rPr lang="en-US" altLang="zh-CN" dirty="0" err="1"/>
              <a:t>Lazebnik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30722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1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9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7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35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81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8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3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3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8"/>
          <a:stretch/>
        </p:blipFill>
        <p:spPr bwMode="auto">
          <a:xfrm>
            <a:off x="329183" y="419381"/>
            <a:ext cx="8347273" cy="531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2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1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0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2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0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3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5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9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9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3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7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5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0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1" y="188640"/>
            <a:ext cx="8173913" cy="500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8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0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36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8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52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0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8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5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206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8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1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4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7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2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6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6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1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1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0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2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2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2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8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51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5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1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3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4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4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3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2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4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7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9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6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0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18</Words>
  <Application>Microsoft Office PowerPoint</Application>
  <PresentationFormat>全屏显示(4:3)</PresentationFormat>
  <Paragraphs>2</Paragraphs>
  <Slides>65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6" baseType="lpstr">
      <vt:lpstr>Office 主题</vt:lpstr>
      <vt:lpstr>Epipolar Geometry and Stereo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flong</cp:lastModifiedBy>
  <cp:revision>25</cp:revision>
  <dcterms:created xsi:type="dcterms:W3CDTF">2022-10-09T00:25:03Z</dcterms:created>
  <dcterms:modified xsi:type="dcterms:W3CDTF">2022-10-25T04:35:10Z</dcterms:modified>
</cp:coreProperties>
</file>